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16"/>
  </p:notesMasterIdLst>
  <p:sldIdLst>
    <p:sldId id="295" r:id="rId4"/>
    <p:sldId id="312" r:id="rId5"/>
    <p:sldId id="296" r:id="rId6"/>
    <p:sldId id="297" r:id="rId7"/>
    <p:sldId id="307" r:id="rId8"/>
    <p:sldId id="313" r:id="rId9"/>
    <p:sldId id="308" r:id="rId10"/>
    <p:sldId id="309" r:id="rId11"/>
    <p:sldId id="311" r:id="rId12"/>
    <p:sldId id="310" r:id="rId13"/>
    <p:sldId id="302" r:id="rId14"/>
    <p:sldId id="306" r:id="rId1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20" y="-12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96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6FA0D3-207B-F14B-8772-591B6C28D2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0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9674C2-E5C9-9A4F-AA98-7DEBB5F905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53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353B9A-A466-5441-8974-75A1D9C91F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7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108DA08-6278-244E-A8BA-D5533344D19D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2DD0698-3BDB-6E4A-9CB7-2F68EF6B219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772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108DA08-6278-244E-A8BA-D5533344D19D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042C1A-7596-B647-841E-87D557A64D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893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108DA08-6278-244E-A8BA-D5533344D19D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270142-6A0B-E94B-AB22-78042E5F588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3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108DA08-6278-244E-A8BA-D5533344D19D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3C888F2-445D-174D-BC19-1E7E9B6608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276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108DA08-6278-244E-A8BA-D5533344D19D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297F88F-8086-494F-95C7-634AE9F18C4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83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108DA08-6278-244E-A8BA-D5533344D19D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DC6218-D4F6-524B-A221-60B75F12B1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011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108DA08-6278-244E-A8BA-D5533344D19D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6664121-127C-E94F-8972-3C0FE52DA52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072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108DA08-6278-244E-A8BA-D5533344D19D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D2E9C8-52F5-FF43-9348-EC018A70A6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8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794BCC-1DAA-4440-A49E-20117206C69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0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108DA08-6278-244E-A8BA-D5533344D19D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18A34D1-2154-3445-BA94-F1AFF7A63C6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7950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108DA08-6278-244E-A8BA-D5533344D19D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688E354-6D6E-3244-8335-8963B4A168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812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108DA08-6278-244E-A8BA-D5533344D19D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5D4B9F-44BF-0942-B76F-BD5A31E83DB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480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6780667-9B66-D04C-9159-B1267E63021B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2D9D666-4BEB-8549-87DE-9D6F68446E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80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6780667-9B66-D04C-9159-B1267E63021B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D0C777F-B61D-4C4B-84CE-86EBAD10FD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587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6780667-9B66-D04C-9159-B1267E63021B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9C6BD11-F61D-2145-ADF1-5C03F8FBFBD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459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3973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6780667-9B66-D04C-9159-B1267E63021B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A63ABED-AC31-BF4A-826D-86EC04BF58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915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6780667-9B66-D04C-9159-B1267E63021B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66C697-F2E0-6E42-A72F-9E91742082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7578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6780667-9B66-D04C-9159-B1267E63021B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8D7F17-8336-0E4D-B0A1-09DEBAD291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3894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6780667-9B66-D04C-9159-B1267E63021B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F2EAE9D-DAB6-6347-A8D8-5248BF43A8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16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57793F-F02A-EC43-B28B-9207E11C3E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8362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6780667-9B66-D04C-9159-B1267E63021B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35A5551-3448-5441-92A7-BDA501038A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4801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6780667-9B66-D04C-9159-B1267E63021B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C33C772-70D8-3B48-89FA-9387EC1176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62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6780667-9B66-D04C-9159-B1267E63021B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16515B-1C07-664D-ABEA-FC8A471D4CE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6601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3050"/>
            <a:ext cx="2055812" cy="53054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8213" cy="53054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6780667-9B66-D04C-9159-B1267E63021B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ED97D9-B4A1-9241-9517-B1F2E184F0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47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92BCA0-2825-6A41-85D8-CE81C01B2C0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9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67A691-E9DD-8749-8E1F-332DCDE1F0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36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2737EC-F72A-7C43-95A7-2DAC0044CDD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08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CFD92A-F9EA-0A45-BC2A-DC501C5994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6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7B6A1A-EDE3-9144-B04C-C8816A360E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44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17DCD0-44A2-4247-9A56-0569C8FEAA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40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6A15D00-5555-2043-B043-5CC4DC12E05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WenQuanYi Zen Hei Sharp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WenQuanYi Zen Hei Sharp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WenQuanYi Zen Hei Sharp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WenQuanYi Zen Hei Sharp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WenQuanYi Zen Hei Sharp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WenQuanYi Zen Hei Sharp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WenQuanYi Zen Hei Sharp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WenQuanYi Zen Hei Sharp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B8B8B"/>
                </a:solidFill>
                <a:cs typeface="DejaVu Sans" charset="0"/>
              </a:defRPr>
            </a:lvl1pPr>
          </a:lstStyle>
          <a:p>
            <a:fld id="{3108DA08-6278-244E-A8BA-D5533344D19D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B8B8B"/>
                </a:solidFill>
                <a:cs typeface="DejaVu Sans" charset="0"/>
              </a:defRPr>
            </a:lvl1pPr>
          </a:lstStyle>
          <a:p>
            <a:fld id="{94A68961-F8A9-3A48-80E3-B1697A412A0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9pPr>
    </p:titleStyle>
    <p:bodyStyle>
      <a:lvl1pPr marL="342900" indent="-342900" algn="l" defTabSz="449263" rtl="0" fontAlgn="base">
        <a:lnSpc>
          <a:spcPct val="8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8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8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8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B8B8B"/>
                </a:solidFill>
                <a:cs typeface="DejaVu Sans" charset="0"/>
              </a:defRPr>
            </a:lvl1pPr>
          </a:lstStyle>
          <a:p>
            <a:fld id="{06780667-9B66-D04C-9159-B1267E63021B}" type="datetime1">
              <a:rPr lang="en-GB"/>
              <a:pPr/>
              <a:t>04/12/18</a:t>
            </a:fld>
            <a:endParaRPr lang="en-GB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B8B8B"/>
                </a:solidFill>
                <a:cs typeface="DejaVu Sans" charset="0"/>
              </a:defRPr>
            </a:lvl1pPr>
          </a:lstStyle>
          <a:p>
            <a:fld id="{9415EDFB-1C67-1246-8098-4956A97BAB0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642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397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684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9999"/>
          </a:solidFill>
          <a:latin typeface="Arial" charset="0"/>
          <a:ea typeface="ＭＳ Ｐゴシック" charset="0"/>
          <a:cs typeface="WenQuanYi Zen Hei Sharp" charset="0"/>
        </a:defRPr>
      </a:lvl9pPr>
    </p:titleStyle>
    <p:bodyStyle>
      <a:lvl1pPr marL="342900" indent="-342900" algn="l" defTabSz="449263" rtl="0" fontAlgn="base">
        <a:lnSpc>
          <a:spcPct val="8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8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8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8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8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12-04 at 06.57.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0648"/>
            <a:ext cx="6311900" cy="2755900"/>
          </a:xfrm>
          <a:prstGeom prst="rect">
            <a:avLst/>
          </a:prstGeom>
        </p:spPr>
      </p:pic>
      <p:pic>
        <p:nvPicPr>
          <p:cNvPr id="4" name="Picture 3" descr="Screen Shot 2018-12-04 at 06.58.4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068960"/>
            <a:ext cx="5040560" cy="366682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7920038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6871" name="Group 7"/>
          <p:cNvGrpSpPr>
            <a:grpSpLocks/>
          </p:cNvGrpSpPr>
          <p:nvPr/>
        </p:nvGrpSpPr>
        <p:grpSpPr bwMode="auto">
          <a:xfrm>
            <a:off x="684213" y="3716338"/>
            <a:ext cx="8280400" cy="1717675"/>
            <a:chOff x="431" y="2341"/>
            <a:chExt cx="5216" cy="1082"/>
          </a:xfrm>
        </p:grpSpPr>
        <p:pic>
          <p:nvPicPr>
            <p:cNvPr id="3686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2341"/>
              <a:ext cx="5080" cy="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3687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2931"/>
              <a:ext cx="5171" cy="4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8625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01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Ice nucleation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9083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GB" sz="2800"/>
              <a:t>Explain the ice nucleation modes clearly and concisely…</a:t>
            </a:r>
          </a:p>
          <a:p>
            <a:pPr marL="341313" indent="-339725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en-GB" sz="2800"/>
          </a:p>
          <a:p>
            <a:pPr marL="339725" indent="-339725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GB" sz="2800"/>
              <a:t>Explain any discrepancies between the measured IN and any other ice formation pathways, referencing any equations that describe the processes.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437063"/>
            <a:ext cx="6985000" cy="200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357563"/>
            <a:ext cx="3248025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21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468313" y="3440113"/>
            <a:ext cx="8421687" cy="2506662"/>
            <a:chOff x="295" y="2167"/>
            <a:chExt cx="5305" cy="1579"/>
          </a:xfrm>
        </p:grpSpPr>
        <p:pic>
          <p:nvPicPr>
            <p:cNvPr id="4813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2167"/>
              <a:ext cx="5305" cy="1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4332" y="3476"/>
              <a:ext cx="996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828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458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765175"/>
            <a:ext cx="8351837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36838"/>
            <a:ext cx="8280400" cy="245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5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682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7416800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36296" y="4725144"/>
            <a:ext cx="1059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8 Marks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4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0713"/>
            <a:ext cx="8351837" cy="331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4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582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WenQuanYi Zen Hei Sharp"/>
      </a:majorFont>
      <a:minorFont>
        <a:latin typeface="Arial"/>
        <a:ea typeface="ＭＳ Ｐゴシック"/>
        <a:cs typeface="WenQuanYi Zen Hei Sharp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WenQuanYi Zen Hei Sharp"/>
      </a:majorFont>
      <a:minorFont>
        <a:latin typeface="Calibri"/>
        <a:ea typeface="ＭＳ Ｐゴシック"/>
        <a:cs typeface="WenQuanYi Zen Hei Sharp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WenQuanYi Zen Hei Sharp"/>
      </a:majorFont>
      <a:minorFont>
        <a:latin typeface="Calibri"/>
        <a:ea typeface="ＭＳ Ｐゴシック"/>
        <a:cs typeface="WenQuanYi Zen Hei Sharp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35</Words>
  <Application>Microsoft Macintosh PowerPoint</Application>
  <PresentationFormat>On-screen Show (4:3)</PresentationFormat>
  <Paragraphs>5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Ice nucleation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would the liquid water content be if a parcel is lifted from the surface to 850 hPa?</dc:title>
  <dc:subject/>
  <dc:creator>mccikpc2</dc:creator>
  <cp:keywords/>
  <dc:description/>
  <cp:lastModifiedBy>Paul Connolly</cp:lastModifiedBy>
  <cp:revision>22</cp:revision>
  <cp:lastPrinted>1601-01-01T00:00:00Z</cp:lastPrinted>
  <dcterms:created xsi:type="dcterms:W3CDTF">2012-11-14T09:48:25Z</dcterms:created>
  <dcterms:modified xsi:type="dcterms:W3CDTF">2018-12-04T07:13:08Z</dcterms:modified>
</cp:coreProperties>
</file>