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3011150" cy="7315200"/>
  <p:notesSz cx="7315200" cy="1301115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6BF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54"/>
    <p:restoredTop sz="94610"/>
  </p:normalViewPr>
  <p:slideViewPr>
    <p:cSldViewPr snapToGrid="0" snapToObjects="1">
      <p:cViewPr varScale="1">
        <p:scale>
          <a:sx n="81" d="100"/>
          <a:sy n="81" d="100"/>
        </p:scale>
        <p:origin x="216" y="20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7346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519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media" Target="../media/media2.mp4"/><Relationship Id="rId7" Type="http://schemas.openxmlformats.org/officeDocument/2006/relationships/image" Target="../media/image8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1.xml"/><Relationship Id="rId4" Type="http://schemas.openxmlformats.org/officeDocument/2006/relationships/video" Target="../media/media2.mp4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var/www/render_temp/6703748/1464976729/494890/slide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011150" cy="73152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FBDBCF4-7173-C349-AE29-0A1DBAC220FE}"/>
              </a:ext>
            </a:extLst>
          </p:cNvPr>
          <p:cNvSpPr/>
          <p:nvPr/>
        </p:nvSpPr>
        <p:spPr>
          <a:xfrm>
            <a:off x="3108960" y="2670048"/>
            <a:ext cx="6967728" cy="106070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5FB15CB-0135-5E43-9A54-3982D2D0D1DE}"/>
              </a:ext>
            </a:extLst>
          </p:cNvPr>
          <p:cNvSpPr txBox="1"/>
          <p:nvPr/>
        </p:nvSpPr>
        <p:spPr>
          <a:xfrm>
            <a:off x="4247388" y="4425696"/>
            <a:ext cx="46908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86BF14"/>
                </a:solidFill>
              </a:rPr>
              <a:t>Prof. Paul Connolly </a:t>
            </a:r>
          </a:p>
          <a:p>
            <a:r>
              <a:rPr lang="en-US" sz="4000" dirty="0">
                <a:solidFill>
                  <a:srgbClr val="86BF14"/>
                </a:solidFill>
              </a:rPr>
              <a:t>Prof. David Topping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var/www/render_temp/6703748/1464976729/494890/slide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011150" cy="73152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70B6041-16B7-0F4A-AFE2-BA0DD3516D85}"/>
              </a:ext>
            </a:extLst>
          </p:cNvPr>
          <p:cNvSpPr/>
          <p:nvPr/>
        </p:nvSpPr>
        <p:spPr>
          <a:xfrm>
            <a:off x="6720840" y="4315968"/>
            <a:ext cx="2450592" cy="128930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E703BC-3ADA-D14F-B5EF-C69E7933D95D}"/>
              </a:ext>
            </a:extLst>
          </p:cNvPr>
          <p:cNvSpPr txBox="1"/>
          <p:nvPr/>
        </p:nvSpPr>
        <p:spPr>
          <a:xfrm>
            <a:off x="6922008" y="4361688"/>
            <a:ext cx="11993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Computation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var/www/render_temp/6703748/1464976729/494890/slide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01115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var/www/render_temp/6703748/1464976729/494890/slide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01115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var/www/render_temp/6703748/1464976729/494890/slide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01115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var/www/render_temp/6703748/1464976729/494890/slide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01115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var/www/render_temp/6703748/1464976729/494890/slide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01115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0E4DF85-C358-8240-AF31-383DA65C7C2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30375" y="1524753"/>
            <a:ext cx="2235200" cy="7874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D9E9E46-B559-0E4F-B6A1-C9E4DFD33AC3}"/>
              </a:ext>
            </a:extLst>
          </p:cNvPr>
          <p:cNvSpPr txBox="1"/>
          <p:nvPr/>
        </p:nvSpPr>
        <p:spPr>
          <a:xfrm>
            <a:off x="761238" y="473469"/>
            <a:ext cx="46908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86BF14"/>
                </a:solidFill>
              </a:rPr>
              <a:t>Mitosis (cell division)</a:t>
            </a:r>
          </a:p>
        </p:txBody>
      </p:sp>
      <p:pic>
        <p:nvPicPr>
          <p:cNvPr id="6" name="mitosis.mp4">
            <a:hlinkClick r:id="" action="ppaction://media"/>
            <a:extLst>
              <a:ext uri="{FF2B5EF4-FFF2-40B4-BE49-F238E27FC236}">
                <a16:creationId xmlns:a16="http://schemas.microsoft.com/office/drawing/2014/main" id="{9AC3BE89-1DE9-9B49-97C0-33F5BFAC8E7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61216" y="2853306"/>
            <a:ext cx="3826094" cy="286957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9107D1D-0CB0-3542-91A0-2BAFAFB96530}"/>
              </a:ext>
            </a:extLst>
          </p:cNvPr>
          <p:cNvSpPr txBox="1"/>
          <p:nvPr/>
        </p:nvSpPr>
        <p:spPr>
          <a:xfrm>
            <a:off x="6558455" y="473469"/>
            <a:ext cx="59908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86BF14"/>
                </a:solidFill>
              </a:rPr>
              <a:t>Coral Growth </a:t>
            </a:r>
          </a:p>
          <a:p>
            <a:pPr algn="ctr"/>
            <a:r>
              <a:rPr lang="en-US" sz="4000" dirty="0">
                <a:solidFill>
                  <a:srgbClr val="86BF14"/>
                </a:solidFill>
              </a:rPr>
              <a:t>(branching instabilities)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3488925-965F-B548-817E-0FBE5E5C421A}"/>
              </a:ext>
            </a:extLst>
          </p:cNvPr>
          <p:cNvSpPr/>
          <p:nvPr/>
        </p:nvSpPr>
        <p:spPr>
          <a:xfrm>
            <a:off x="1382580" y="6079364"/>
            <a:ext cx="34481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92D050"/>
                </a:solidFill>
              </a:rPr>
              <a:t>https://</a:t>
            </a:r>
            <a:r>
              <a:rPr lang="en-US" dirty="0" err="1">
                <a:solidFill>
                  <a:srgbClr val="92D050"/>
                </a:solidFill>
              </a:rPr>
              <a:t>www.karlsims.com</a:t>
            </a:r>
            <a:r>
              <a:rPr lang="en-US" dirty="0">
                <a:solidFill>
                  <a:srgbClr val="92D050"/>
                </a:solidFill>
              </a:rPr>
              <a:t>/</a:t>
            </a:r>
            <a:r>
              <a:rPr lang="en-US" dirty="0" err="1">
                <a:solidFill>
                  <a:srgbClr val="92D050"/>
                </a:solidFill>
              </a:rPr>
              <a:t>rd.html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7F6DBEF-5C85-044E-B18C-123DAEF350C5}"/>
              </a:ext>
            </a:extLst>
          </p:cNvPr>
          <p:cNvSpPr/>
          <p:nvPr/>
        </p:nvSpPr>
        <p:spPr>
          <a:xfrm>
            <a:off x="7746594" y="6079364"/>
            <a:ext cx="34481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92D050"/>
                </a:solidFill>
              </a:rPr>
              <a:t>https://</a:t>
            </a:r>
            <a:r>
              <a:rPr lang="en-US" dirty="0" err="1">
                <a:solidFill>
                  <a:srgbClr val="92D050"/>
                </a:solidFill>
              </a:rPr>
              <a:t>www.karlsims.com</a:t>
            </a:r>
            <a:r>
              <a:rPr lang="en-US" dirty="0">
                <a:solidFill>
                  <a:srgbClr val="92D050"/>
                </a:solidFill>
              </a:rPr>
              <a:t>/</a:t>
            </a:r>
            <a:r>
              <a:rPr lang="en-US" dirty="0" err="1">
                <a:solidFill>
                  <a:srgbClr val="92D050"/>
                </a:solidFill>
              </a:rPr>
              <a:t>rd.html</a:t>
            </a:r>
            <a:endParaRPr lang="en-US" dirty="0">
              <a:solidFill>
                <a:srgbClr val="92D050"/>
              </a:solidFill>
            </a:endParaRPr>
          </a:p>
        </p:txBody>
      </p:sp>
      <p:pic>
        <p:nvPicPr>
          <p:cNvPr id="11" name="coral.mp4">
            <a:hlinkClick r:id="" action="ppaction://media"/>
            <a:extLst>
              <a:ext uri="{FF2B5EF4-FFF2-40B4-BE49-F238E27FC236}">
                <a16:creationId xmlns:a16="http://schemas.microsoft.com/office/drawing/2014/main" id="{294744D6-31CB-DC41-96CF-6EE240434C9D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603906" y="2817834"/>
            <a:ext cx="3873391" cy="290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835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53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473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50</Words>
  <Application>Microsoft Macintosh PowerPoint</Application>
  <PresentationFormat>Custom</PresentationFormat>
  <Paragraphs>16</Paragraphs>
  <Slides>8</Slides>
  <Notes>8</Notes>
  <HiddenSlides>0</HiddenSlides>
  <MMClips>2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Visme Presentation</dc:title>
  <dc:subject>PptxGenJS Presentation</dc:subject>
  <dc:creator>Visme User</dc:creator>
  <cp:lastModifiedBy>Microsoft Office User</cp:lastModifiedBy>
  <cp:revision>4</cp:revision>
  <dcterms:created xsi:type="dcterms:W3CDTF">2021-11-08T17:35:45Z</dcterms:created>
  <dcterms:modified xsi:type="dcterms:W3CDTF">2021-11-22T16:54:07Z</dcterms:modified>
</cp:coreProperties>
</file>