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76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22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43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5011016/494882/slid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13ACB-CFC8-694B-8EE3-3BF1084A07F7}"/>
              </a:ext>
            </a:extLst>
          </p:cNvPr>
          <p:cNvSpPr txBox="1"/>
          <p:nvPr/>
        </p:nvSpPr>
        <p:spPr>
          <a:xfrm>
            <a:off x="4247388" y="4425696"/>
            <a:ext cx="4690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6BF14"/>
                </a:solidFill>
              </a:rPr>
              <a:t>Prof. Paul Connolly </a:t>
            </a:r>
          </a:p>
          <a:p>
            <a:r>
              <a:rPr lang="en-US" sz="4000" dirty="0">
                <a:solidFill>
                  <a:srgbClr val="86BF14"/>
                </a:solidFill>
              </a:rPr>
              <a:t>Prof. David Topping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84470-14D8-EB4B-A213-C5D4382CFDBF}"/>
              </a:ext>
            </a:extLst>
          </p:cNvPr>
          <p:cNvSpPr/>
          <p:nvPr/>
        </p:nvSpPr>
        <p:spPr>
          <a:xfrm>
            <a:off x="3108960" y="2670048"/>
            <a:ext cx="6967728" cy="1060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5011016/494882/slid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DF4563-A415-AC4E-B7F5-F558EF3FCE59}"/>
              </a:ext>
            </a:extLst>
          </p:cNvPr>
          <p:cNvSpPr/>
          <p:nvPr/>
        </p:nvSpPr>
        <p:spPr>
          <a:xfrm>
            <a:off x="6720840" y="4315968"/>
            <a:ext cx="2450592" cy="1289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A5EFE-FB27-0445-9679-0976D4398F45}"/>
              </a:ext>
            </a:extLst>
          </p:cNvPr>
          <p:cNvSpPr txBox="1"/>
          <p:nvPr/>
        </p:nvSpPr>
        <p:spPr>
          <a:xfrm>
            <a:off x="6922008" y="4361688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5011016/494882/slid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5011016/494882/slid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5011016/494882/slid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5011016/494882/slid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6703748/1465011016/494882/slid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Macintosh PowerPoint</Application>
  <PresentationFormat>Custom</PresentationFormat>
  <Paragraphs>10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Microsoft Office User</cp:lastModifiedBy>
  <cp:revision>2</cp:revision>
  <dcterms:created xsi:type="dcterms:W3CDTF">2021-11-08T17:34:50Z</dcterms:created>
  <dcterms:modified xsi:type="dcterms:W3CDTF">2021-11-22T16:58:12Z</dcterms:modified>
</cp:coreProperties>
</file>