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24386-0C9A-48E3-93BE-BF3CF0258C1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Programming tutorial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Exercises 3: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2900677" y="3244334"/>
            <a:ext cx="3342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michael.berks@manchester.ac.uk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000" dirty="0"/>
              <a:t>Download the image ‘sample_nailfold.png’ from my website</a:t>
            </a:r>
            <a:endParaRPr lang="en-GB" sz="1600" dirty="0"/>
          </a:p>
          <a:p>
            <a:r>
              <a:rPr lang="en-GB" sz="2000" dirty="0"/>
              <a:t>Create a script ‘</a:t>
            </a:r>
            <a:r>
              <a:rPr lang="en-GB" sz="2000" dirty="0" err="1"/>
              <a:t>find_vessels</a:t>
            </a:r>
            <a:r>
              <a:rPr lang="en-GB" sz="2000" dirty="0"/>
              <a:t>’  to do the following</a:t>
            </a:r>
          </a:p>
          <a:p>
            <a:pPr lvl="1"/>
            <a:r>
              <a:rPr lang="en-GB" sz="1600" dirty="0"/>
              <a:t>Load the image using </a:t>
            </a:r>
            <a:r>
              <a:rPr lang="en-GB" sz="1600" dirty="0" err="1"/>
              <a:t>imread</a:t>
            </a:r>
            <a:r>
              <a:rPr lang="en-GB" sz="1600" dirty="0"/>
              <a:t> (note this wasn’t  included in the common functions because we are dedicating a whole lesson to reading/writing images and data next week)</a:t>
            </a:r>
          </a:p>
          <a:p>
            <a:pPr lvl="1"/>
            <a:r>
              <a:rPr lang="en-GB" sz="1600" dirty="0"/>
              <a:t>Use the functions ‘figure’ and ‘</a:t>
            </a:r>
            <a:r>
              <a:rPr lang="en-GB" sz="1600" dirty="0" err="1"/>
              <a:t>imshow</a:t>
            </a:r>
            <a:r>
              <a:rPr lang="en-GB" sz="1600" dirty="0"/>
              <a:t>’ to display the image</a:t>
            </a:r>
          </a:p>
          <a:p>
            <a:pPr lvl="1"/>
            <a:r>
              <a:rPr lang="en-GB" sz="1600" dirty="0"/>
              <a:t>Compute the average (i.e. mean) value of the grey-level of each pixel</a:t>
            </a:r>
          </a:p>
          <a:p>
            <a:pPr lvl="1"/>
            <a:r>
              <a:rPr lang="en-GB" sz="1600" dirty="0"/>
              <a:t>Produce (and display) a black and white mask of all the pixels that have a grey-level less than the mean</a:t>
            </a:r>
          </a:p>
          <a:p>
            <a:pPr lvl="1"/>
            <a:r>
              <a:rPr lang="en-GB" sz="1600" dirty="0"/>
              <a:t>Compute the number of pixels in each column with a grey-level below the mean (hint: use the mask you have created and the function ‘sum’)</a:t>
            </a:r>
          </a:p>
          <a:p>
            <a:pPr lvl="1"/>
            <a:r>
              <a:rPr lang="en-GB" sz="1600" dirty="0"/>
              <a:t>Plot the vector you have just computed</a:t>
            </a:r>
          </a:p>
          <a:p>
            <a:pPr lvl="1"/>
            <a:r>
              <a:rPr lang="en-GB" sz="1600" dirty="0"/>
              <a:t>What  do the peaks in this plot </a:t>
            </a:r>
            <a:r>
              <a:rPr lang="en-GB" sz="1600"/>
              <a:t>correspond to</a:t>
            </a:r>
            <a:r>
              <a:rPr lang="en-GB" sz="1600" dirty="0"/>
              <a:t>?</a:t>
            </a:r>
          </a:p>
          <a:p>
            <a:pPr lvl="1"/>
            <a:r>
              <a:rPr lang="en-GB" sz="1600" dirty="0"/>
              <a:t>Repeat the previous 3 steps, but using rows, not columns (hint: you need to include an optional argument in ‘sum’)</a:t>
            </a:r>
          </a:p>
          <a:p>
            <a:r>
              <a:rPr lang="en-GB" sz="2000" dirty="0"/>
              <a:t>Convert the script to a function, that returns as outputs the column and row counts you have computed</a:t>
            </a:r>
          </a:p>
          <a:p>
            <a:endParaRPr lang="en-GB" sz="2000" dirty="0"/>
          </a:p>
          <a:p>
            <a:pPr lvl="1"/>
            <a:endParaRPr lang="en-US" sz="1600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2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216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Programming tutorial course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tutorial course</dc:title>
  <dc:creator>mberks</dc:creator>
  <cp:lastModifiedBy>Michael Berks</cp:lastModifiedBy>
  <cp:revision>15</cp:revision>
  <dcterms:created xsi:type="dcterms:W3CDTF">2013-02-07T17:14:49Z</dcterms:created>
  <dcterms:modified xsi:type="dcterms:W3CDTF">2020-12-07T11:29:02Z</dcterms:modified>
</cp:coreProperties>
</file>