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406F1-069B-4767-9C96-D27C00442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CB058-C5F0-46D8-BE42-05BAA8EA4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DA7A2-38E0-4117-9E80-E5F0B854B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90E-DBE1-484B-AC87-8F754EFBEBF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7E985-6B46-463E-A64E-6E33F81CC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30078-2326-49FF-977F-2864618C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BF6-23B8-4CA1-AEF8-6BD9B5729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92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B3E02-5437-4725-BD27-E0AB7579F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B4E603-2396-4901-8C4B-8EAD96E19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1934C-E074-44F0-AA1F-64F9B92B9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90E-DBE1-484B-AC87-8F754EFBEBF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6A352-AF19-447D-B427-C6F5C3C04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C09B7-0211-4864-AB70-553D40242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BF6-23B8-4CA1-AEF8-6BD9B5729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28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A3BB8F-72A0-48AA-A539-DCAB3204F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38EC26-1549-4831-BDAE-D64A294D4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543E6-1855-4A9A-B218-3107ECB27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90E-DBE1-484B-AC87-8F754EFBEBF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FB5AF-0F21-4617-B2DE-A2664B263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2919E-F1F4-422B-9221-77B04D7B5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BF6-23B8-4CA1-AEF8-6BD9B5729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81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BB2E0-7264-480E-BE52-CD3477450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0C5C9-81D8-4DD1-AD09-EBB3CFBD1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CE375-3D1A-46EB-8428-FB1757A7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90E-DBE1-484B-AC87-8F754EFBEBF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FA6B0-4927-4401-B7D0-FEA65F246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F3AB3-DA49-4D28-B2A1-519B23217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BF6-23B8-4CA1-AEF8-6BD9B5729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35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3C033-83BD-4ED5-9988-5DD23F595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9731A-C47D-4774-8A12-7B7A2EA92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D7F36-1451-4B14-9473-8399394BA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90E-DBE1-484B-AC87-8F754EFBEBF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A5E2F-327B-462A-9032-E0E3765E2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CF2D3-AC7F-456A-87C3-D710A548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BF6-23B8-4CA1-AEF8-6BD9B5729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55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76588-E7E5-45EC-BEC3-54F5AB1B2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89FA1-BA08-49F9-8140-E397A1D790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A93A41-9816-4F38-9E2B-CA88D8CCB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D279C-82A1-4FAD-A137-AE2ABF6EB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90E-DBE1-484B-AC87-8F754EFBEBF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C04ED-02BB-4302-BC37-071167E43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0A1EA-8B90-4D36-B804-C752C4F14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BF6-23B8-4CA1-AEF8-6BD9B5729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85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8B31E-AFBC-432D-9EA4-722FA808B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054F1-E578-4908-A5EA-7D2D4DD11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3EE67-7A5D-43AD-A2A2-5E89492F2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79957C-7D41-4CF1-91D5-D32DA1B6DF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59648C-81EF-4683-AED8-A58BB3C621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A3224E-CC4D-4DB1-A5F8-1D98CBC8D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90E-DBE1-484B-AC87-8F754EFBEBF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DFFF01-A8B6-421A-A41F-AE92EC1D0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953220-2E4B-4406-89DF-73D62B9E6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BF6-23B8-4CA1-AEF8-6BD9B5729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0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0FF81-1E2F-476F-944D-4A42EBAE4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3AE95A-2857-44A2-BD50-EDBB5AFA8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90E-DBE1-484B-AC87-8F754EFBEBF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A7A8F6-D36D-44CD-82B7-E553405F8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62D4E5-60C7-47D1-913A-3500E0832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BF6-23B8-4CA1-AEF8-6BD9B5729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91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8C3D59-600E-4F4E-B399-0424B7A06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90E-DBE1-484B-AC87-8F754EFBEBF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5B5CA5-268D-488D-9B38-B82BFFB9F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BA491-A89A-4A10-92F2-74B66B0B2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BF6-23B8-4CA1-AEF8-6BD9B5729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40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2A5-3870-4933-BD66-FE96EDC1D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85AD5-5AA0-40AD-AB93-8FC8B2B80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2D37B-E9E6-4FEA-B8E0-651D94E38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11647-29FF-4562-922F-F7DD29847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90E-DBE1-484B-AC87-8F754EFBEBF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12F06-5ABF-4E41-AE9E-387988C1F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A26D1-4A52-4CF7-BFA6-92C52057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BF6-23B8-4CA1-AEF8-6BD9B5729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50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2F29B-BCE6-4F28-834A-6D715FA73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0EA593-AA40-4525-B7E3-A945569126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9A693F-9AD7-4674-B268-1FB1256C0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10D9E-5234-4C26-874D-5BDD53FA3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590E-DBE1-484B-AC87-8F754EFBEBF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47F0A-ACE5-4D4C-91AD-8913B9C26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E21A7-EF60-4F46-A00B-D19D86102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0DBF6-23B8-4CA1-AEF8-6BD9B5729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22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42C1DA-37FB-4BAD-A692-9636CB1DB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05198-81AF-4AB9-9144-BD71B9549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BD666-F469-4808-8C41-C8E677166D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C590E-DBE1-484B-AC87-8F754EFBEBF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6F1F6-D2F9-49E5-ABC3-6AF5B7E60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5AEF5-981F-4A14-9E3B-4CE11DAB7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0DBF6-23B8-4CA1-AEF8-6BD9B5729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77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38174-F20A-49A8-902E-AF330B264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4395064"/>
            <a:ext cx="9144000" cy="979486"/>
          </a:xfrm>
        </p:spPr>
        <p:txBody>
          <a:bodyPr>
            <a:noAutofit/>
          </a:bodyPr>
          <a:lstStyle/>
          <a:p>
            <a:r>
              <a:rPr lang="en-US" sz="3600" dirty="0"/>
              <a:t>Join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RMetS</a:t>
            </a:r>
            <a:r>
              <a:rPr lang="en-US" sz="3600" dirty="0"/>
              <a:t> today for just £10 and receive all the benefits of membership for the rest of 2019</a:t>
            </a:r>
            <a:endParaRPr lang="en-GB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2F1519-0A7A-41F5-8A51-2C7E1CB87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1542" y="450850"/>
            <a:ext cx="4468912" cy="162401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9384948-F96E-47FA-BFC2-531C56D6AB94}"/>
              </a:ext>
            </a:extLst>
          </p:cNvPr>
          <p:cNvSpPr/>
          <p:nvPr/>
        </p:nvSpPr>
        <p:spPr>
          <a:xfrm>
            <a:off x="2624792" y="2881020"/>
            <a:ext cx="69424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/>
              <a:t>Special Student Delegate OFFER</a:t>
            </a:r>
          </a:p>
        </p:txBody>
      </p:sp>
    </p:spTree>
    <p:extLst>
      <p:ext uri="{BB962C8B-B14F-4D97-AF65-F5344CB8AC3E}">
        <p14:creationId xmlns:p14="http://schemas.microsoft.com/office/powerpoint/2010/main" val="1453317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Join RMetS today for just £10 and receive all the benefits of membership for the rest of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RMetS today for just £10 and receive all the benefits of membership for the rest of 2019</dc:title>
  <dc:creator>Amethyst Johnson</dc:creator>
  <cp:lastModifiedBy>Amethyst Johnson</cp:lastModifiedBy>
  <cp:revision>1</cp:revision>
  <dcterms:created xsi:type="dcterms:W3CDTF">2019-09-23T07:49:50Z</dcterms:created>
  <dcterms:modified xsi:type="dcterms:W3CDTF">2019-09-23T07:53:41Z</dcterms:modified>
</cp:coreProperties>
</file>