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5"/>
  </p:normalViewPr>
  <p:slideViewPr>
    <p:cSldViewPr>
      <p:cViewPr varScale="1">
        <p:scale>
          <a:sx n="98" d="100"/>
          <a:sy n="98" d="100"/>
        </p:scale>
        <p:origin x="12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24386-0C9A-48E3-93BE-BF3CF0258C1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Programming tutorial 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Exercises 6: Producing visual output</a:t>
            </a:r>
            <a:endParaRPr lang="en-US" dirty="0"/>
          </a:p>
        </p:txBody>
      </p:sp>
      <p:sp>
        <p:nvSpPr>
          <p:cNvPr id="4" name="TextBox 1"/>
          <p:cNvSpPr txBox="1"/>
          <p:nvPr/>
        </p:nvSpPr>
        <p:spPr>
          <a:xfrm>
            <a:off x="2900677" y="3244334"/>
            <a:ext cx="3342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michael.berks@manchester.ac.uk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E560-4D0E-6048-BD84-DCA5C5848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 1 – loading 3D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46FAA-1418-FA45-8317-018B1EED0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This is an extension of last week’s tutorial</a:t>
            </a:r>
          </a:p>
          <a:p>
            <a:r>
              <a:rPr lang="en-US" dirty="0"/>
              <a:t>Download </a:t>
            </a:r>
            <a:r>
              <a:rPr lang="en-US" dirty="0" err="1"/>
              <a:t>travastin.zip</a:t>
            </a:r>
            <a:r>
              <a:rPr lang="en-US" dirty="0"/>
              <a:t> and unzip into your data folder</a:t>
            </a:r>
          </a:p>
          <a:p>
            <a:r>
              <a:rPr lang="en-US" dirty="0"/>
              <a:t>The data contains 10 patients, each of which has 2 image visits</a:t>
            </a:r>
          </a:p>
          <a:p>
            <a:r>
              <a:rPr lang="en-US" dirty="0"/>
              <a:t>In each visit folder there is:</a:t>
            </a:r>
          </a:p>
          <a:p>
            <a:pPr lvl="1"/>
            <a:r>
              <a:rPr lang="en-US" dirty="0"/>
              <a:t>A post-contrast T1-weighted image</a:t>
            </a:r>
          </a:p>
          <a:p>
            <a:pPr lvl="1"/>
            <a:r>
              <a:rPr lang="en-US" dirty="0"/>
              <a:t>A quantitative T1 map</a:t>
            </a:r>
          </a:p>
          <a:p>
            <a:pPr lvl="1"/>
            <a:r>
              <a:rPr lang="en-US" dirty="0"/>
              <a:t>An ROI mask, with non-zero voxels specifying the </a:t>
            </a:r>
            <a:r>
              <a:rPr lang="en-US" dirty="0" err="1"/>
              <a:t>tumour</a:t>
            </a:r>
            <a:endParaRPr lang="en-US" dirty="0"/>
          </a:p>
          <a:p>
            <a:r>
              <a:rPr lang="en-US" dirty="0"/>
              <a:t>Loop through each patient data folder, and compute the mean T1-value (from the quantitative T1 map) in the </a:t>
            </a:r>
            <a:r>
              <a:rPr lang="en-US" dirty="0" err="1"/>
              <a:t>tumour</a:t>
            </a:r>
            <a:r>
              <a:rPr lang="en-US" dirty="0"/>
              <a:t> ROI</a:t>
            </a:r>
          </a:p>
          <a:p>
            <a:r>
              <a:rPr lang="en-US" dirty="0"/>
              <a:t>Hint:</a:t>
            </a:r>
          </a:p>
          <a:p>
            <a:pPr lvl="1"/>
            <a:r>
              <a:rPr lang="en-US" dirty="0"/>
              <a:t>The images are 3D Analyze format, so use </a:t>
            </a:r>
            <a:r>
              <a:rPr lang="en-US" dirty="0" err="1"/>
              <a:t>niftiread</a:t>
            </a:r>
            <a:r>
              <a:rPr lang="en-US" dirty="0"/>
              <a:t> in </a:t>
            </a:r>
            <a:r>
              <a:rPr lang="en-US" dirty="0" err="1"/>
              <a:t>Matlab</a:t>
            </a:r>
            <a:r>
              <a:rPr lang="en-US" dirty="0"/>
              <a:t> and the </a:t>
            </a:r>
            <a:r>
              <a:rPr lang="en-US" dirty="0" err="1"/>
              <a:t>Nibabel</a:t>
            </a:r>
            <a:r>
              <a:rPr lang="en-US" dirty="0"/>
              <a:t> module in python</a:t>
            </a:r>
          </a:p>
          <a:p>
            <a:pPr lvl="1"/>
            <a:r>
              <a:rPr lang="en-US" dirty="0"/>
              <a:t>Use the loaded ROI mask as a logical (black-and-white) mask as you did for the vessel mask</a:t>
            </a:r>
          </a:p>
        </p:txBody>
      </p:sp>
    </p:spTree>
    <p:extLst>
      <p:ext uri="{BB962C8B-B14F-4D97-AF65-F5344CB8AC3E}">
        <p14:creationId xmlns:p14="http://schemas.microsoft.com/office/powerpoint/2010/main" val="339324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85174-496F-664E-B6EA-B81A80560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 2 – displaying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EAF45-9F90-4646-9748-48C25DB20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Go through the </a:t>
            </a:r>
            <a:r>
              <a:rPr lang="en-US" dirty="0" err="1"/>
              <a:t>Travastin</a:t>
            </a:r>
            <a:r>
              <a:rPr lang="en-US" dirty="0"/>
              <a:t> patient data again and for each visit</a:t>
            </a:r>
          </a:p>
          <a:p>
            <a:pPr lvl="1"/>
            <a:r>
              <a:rPr lang="en-US" dirty="0"/>
              <a:t>Work out the slice with most </a:t>
            </a:r>
            <a:r>
              <a:rPr lang="en-US" dirty="0" err="1"/>
              <a:t>tumour</a:t>
            </a:r>
            <a:r>
              <a:rPr lang="en-US" dirty="0"/>
              <a:t> voxels</a:t>
            </a:r>
          </a:p>
          <a:p>
            <a:pPr lvl="2"/>
            <a:r>
              <a:rPr lang="en-US" dirty="0"/>
              <a:t>Hint: use sum over the 1</a:t>
            </a:r>
            <a:r>
              <a:rPr lang="en-US" baseline="30000" dirty="0"/>
              <a:t>st</a:t>
            </a:r>
            <a:r>
              <a:rPr lang="en-US" dirty="0"/>
              <a:t> and 2</a:t>
            </a:r>
            <a:r>
              <a:rPr lang="en-US" baseline="30000" dirty="0"/>
              <a:t>nd</a:t>
            </a:r>
            <a:r>
              <a:rPr lang="en-US" dirty="0"/>
              <a:t> axes of the ROI mask</a:t>
            </a:r>
          </a:p>
          <a:p>
            <a:pPr lvl="1"/>
            <a:r>
              <a:rPr lang="en-US" dirty="0"/>
              <a:t>Get the (</a:t>
            </a:r>
            <a:r>
              <a:rPr lang="en-US" dirty="0" err="1"/>
              <a:t>x,y</a:t>
            </a:r>
            <a:r>
              <a:rPr lang="en-US" dirty="0"/>
              <a:t>)-coordinates of the </a:t>
            </a:r>
            <a:r>
              <a:rPr lang="en-US" dirty="0" err="1"/>
              <a:t>tumour</a:t>
            </a:r>
            <a:r>
              <a:rPr lang="en-US" dirty="0"/>
              <a:t> in that slice</a:t>
            </a:r>
          </a:p>
          <a:p>
            <a:pPr lvl="2"/>
            <a:r>
              <a:rPr lang="en-US" dirty="0"/>
              <a:t>Hint: use find (with 2 outputs) in </a:t>
            </a:r>
            <a:r>
              <a:rPr lang="en-US" dirty="0" err="1"/>
              <a:t>Matlab</a:t>
            </a:r>
            <a:r>
              <a:rPr lang="en-US" dirty="0"/>
              <a:t> or </a:t>
            </a:r>
            <a:r>
              <a:rPr lang="en-US" dirty="0" err="1"/>
              <a:t>np.nonzero</a:t>
            </a:r>
            <a:r>
              <a:rPr lang="en-US" dirty="0"/>
              <a:t> in python</a:t>
            </a:r>
          </a:p>
          <a:p>
            <a:pPr lvl="1"/>
            <a:r>
              <a:rPr lang="en-US" dirty="0"/>
              <a:t>Display the slice in the post-contrast T1-weighted image and plot the location of the </a:t>
            </a:r>
            <a:r>
              <a:rPr lang="en-US" dirty="0" err="1"/>
              <a:t>tumour</a:t>
            </a:r>
            <a:r>
              <a:rPr lang="en-US" dirty="0"/>
              <a:t> voxels with red crosses </a:t>
            </a:r>
          </a:p>
        </p:txBody>
      </p:sp>
    </p:spTree>
    <p:extLst>
      <p:ext uri="{BB962C8B-B14F-4D97-AF65-F5344CB8AC3E}">
        <p14:creationId xmlns:p14="http://schemas.microsoft.com/office/powerpoint/2010/main" val="1353303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Exercises 3 – displaying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r>
              <a:rPr lang="en-GB" dirty="0"/>
              <a:t>Go through the script: visual_output.py</a:t>
            </a:r>
          </a:p>
          <a:p>
            <a:pPr lvl="1"/>
            <a:r>
              <a:rPr lang="en-GB" dirty="0"/>
              <a:t>Make sure understand the examples (the comments should help)</a:t>
            </a:r>
          </a:p>
          <a:p>
            <a:pPr lvl="1"/>
            <a:r>
              <a:rPr lang="en-GB" dirty="0"/>
              <a:t>Try changing the image/plot properties to create </a:t>
            </a:r>
            <a:r>
              <a:rPr lang="en-GB"/>
              <a:t>new examples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390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267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Programming tutorial course</vt:lpstr>
      <vt:lpstr>Exercises 1 – loading 3D data</vt:lpstr>
      <vt:lpstr>Exercises 2 – displaying output</vt:lpstr>
      <vt:lpstr>Exercises 3 – displaying images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 tutorial course</dc:title>
  <dc:creator>mberks</dc:creator>
  <cp:lastModifiedBy>Michael Berks</cp:lastModifiedBy>
  <cp:revision>36</cp:revision>
  <dcterms:created xsi:type="dcterms:W3CDTF">2013-02-07T17:14:49Z</dcterms:created>
  <dcterms:modified xsi:type="dcterms:W3CDTF">2023-02-20T10:02:36Z</dcterms:modified>
</cp:coreProperties>
</file>