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24386-0C9A-48E3-93BE-BF3CF0258C19}" type="datetimeFigureOut">
              <a:rPr lang="en-US" smtClean="0"/>
              <a:pPr/>
              <a:t>2/28/21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CF62-3633-46AA-94AC-9357E05B7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Programming tutorial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Exercises 5: </a:t>
            </a:r>
            <a:r>
              <a:rPr lang="en-GB" dirty="0"/>
              <a:t>Loading and writing images</a:t>
            </a:r>
            <a:endParaRPr lang="en-US" dirty="0"/>
          </a:p>
        </p:txBody>
      </p:sp>
      <p:sp>
        <p:nvSpPr>
          <p:cNvPr id="4" name="TextBox 1"/>
          <p:cNvSpPr txBox="1"/>
          <p:nvPr/>
        </p:nvSpPr>
        <p:spPr>
          <a:xfrm>
            <a:off x="2900677" y="3244334"/>
            <a:ext cx="3342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michael.berks@manchester.ac.uk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1 – loading .mat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Download the zip file ‘retinograms.zip’ into your data folder and extract the contents. This should generate an images folder with 20 ‘.mat’ files</a:t>
            </a:r>
          </a:p>
          <a:p>
            <a:r>
              <a:rPr lang="en-GB" dirty="0"/>
              <a:t>Write a script to load in and display each image in a new figure – use </a:t>
            </a:r>
            <a:r>
              <a:rPr lang="en-GB" dirty="0" err="1">
                <a:solidFill>
                  <a:srgbClr val="FF0000"/>
                </a:solidFill>
              </a:rPr>
              <a:t>imshow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Modify the script to convert each image to a grayscale image (hint: use ‘</a:t>
            </a:r>
            <a:r>
              <a:rPr lang="en-GB" dirty="0">
                <a:solidFill>
                  <a:srgbClr val="FF0000"/>
                </a:solidFill>
              </a:rPr>
              <a:t>rgb2gray</a:t>
            </a:r>
            <a:r>
              <a:rPr lang="en-GB" dirty="0"/>
              <a:t>’ – see </a:t>
            </a:r>
            <a:r>
              <a:rPr lang="en-GB" dirty="0" err="1">
                <a:solidFill>
                  <a:srgbClr val="FF0000"/>
                </a:solidFill>
              </a:rPr>
              <a:t>skimage.color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in python) and save the new image in ‘</a:t>
            </a:r>
            <a:r>
              <a:rPr lang="en-GB" dirty="0" err="1"/>
              <a:t>png</a:t>
            </a:r>
            <a:r>
              <a:rPr lang="en-GB" dirty="0"/>
              <a:t>’ format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Exercises 1 – loading .mat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Now modify your “</a:t>
            </a:r>
            <a:r>
              <a:rPr lang="en-GB" dirty="0" err="1"/>
              <a:t>find_vessels</a:t>
            </a:r>
            <a:r>
              <a:rPr lang="en-GB" dirty="0"/>
              <a:t>” from last week so that it</a:t>
            </a:r>
          </a:p>
          <a:p>
            <a:pPr lvl="1"/>
            <a:r>
              <a:rPr lang="en-GB" dirty="0"/>
              <a:t>Takes as input the filename of an image</a:t>
            </a:r>
          </a:p>
          <a:p>
            <a:pPr lvl="1"/>
            <a:r>
              <a:rPr lang="en-GB" dirty="0"/>
              <a:t>Returns as output the black and white mask</a:t>
            </a:r>
          </a:p>
          <a:p>
            <a:r>
              <a:rPr lang="en-GB" dirty="0"/>
              <a:t>Using this function, modify the script you have written to generate and save a black and white vessel mask for each </a:t>
            </a:r>
            <a:r>
              <a:rPr lang="en-GB" dirty="0" err="1"/>
              <a:t>retinogram</a:t>
            </a:r>
            <a:endParaRPr lang="en-GB" dirty="0"/>
          </a:p>
          <a:p>
            <a:pPr lvl="1"/>
            <a:r>
              <a:rPr lang="en-GB" dirty="0"/>
              <a:t>Did this work? If not why not?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9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178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Programming tutorial course</vt:lpstr>
      <vt:lpstr>Exercises 1 – loading .mat files</vt:lpstr>
      <vt:lpstr>Exercises 1 – loading .mat files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course</dc:title>
  <dc:creator>mberks</dc:creator>
  <cp:lastModifiedBy>Microsoft Office User</cp:lastModifiedBy>
  <cp:revision>31</cp:revision>
  <dcterms:created xsi:type="dcterms:W3CDTF">2013-02-07T17:14:49Z</dcterms:created>
  <dcterms:modified xsi:type="dcterms:W3CDTF">2021-02-28T22:08:44Z</dcterms:modified>
</cp:coreProperties>
</file>