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792" y="-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56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9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0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48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27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551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60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25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55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4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69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DF33-4EA3-499F-8CBC-807ADF31671E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88722-6B72-48AF-969E-F6E75E0D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05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.buckley@manchester.ac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tuart.campbell@man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858000" cy="2555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80" y="251520"/>
            <a:ext cx="5829300" cy="196003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University of Manchester</a:t>
            </a:r>
            <a:br>
              <a:rPr lang="en-GB" dirty="0" smtClean="0"/>
            </a:br>
            <a:r>
              <a:rPr lang="en-GB" dirty="0" smtClean="0"/>
              <a:t>Archaeological Science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688" y="1907704"/>
            <a:ext cx="5760640" cy="83056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2013 Half-day symposium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040" y="3347864"/>
            <a:ext cx="616530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1.30 - 1.50</a:t>
            </a:r>
          </a:p>
          <a:p>
            <a:r>
              <a:rPr lang="en-GB" sz="1400" b="1" dirty="0"/>
              <a:t>Tim </a:t>
            </a:r>
            <a:r>
              <a:rPr lang="en-GB" sz="1400" b="1" dirty="0" err="1" smtClean="0"/>
              <a:t>Insoll</a:t>
            </a:r>
            <a:r>
              <a:rPr lang="en-GB" sz="1400" b="1" dirty="0" smtClean="0"/>
              <a:t> - ‘CT </a:t>
            </a:r>
            <a:r>
              <a:rPr lang="en-GB" sz="1400" b="1" dirty="0"/>
              <a:t>Scanning of figurines from </a:t>
            </a:r>
            <a:r>
              <a:rPr lang="en-GB" sz="1400" b="1" dirty="0" err="1"/>
              <a:t>Koma</a:t>
            </a:r>
            <a:r>
              <a:rPr lang="en-GB" sz="1400" b="1" dirty="0"/>
              <a:t> Land, Ghana’</a:t>
            </a:r>
          </a:p>
          <a:p>
            <a:r>
              <a:rPr lang="en-GB" sz="1400" b="1" dirty="0"/>
              <a:t>1.50 - 2.10</a:t>
            </a:r>
          </a:p>
          <a:p>
            <a:r>
              <a:rPr lang="en-GB" sz="1400" b="1" dirty="0"/>
              <a:t>S. Atherton, L. </a:t>
            </a:r>
            <a:r>
              <a:rPr lang="en-GB" sz="1400" b="1" dirty="0" smtClean="0"/>
              <a:t>McKnight - ‘</a:t>
            </a:r>
            <a:r>
              <a:rPr lang="en-GB" sz="1400" b="1" dirty="0"/>
              <a:t>The Ancient Egyptian Animal Bio Bank: current and future work’</a:t>
            </a:r>
          </a:p>
          <a:p>
            <a:r>
              <a:rPr lang="en-GB" sz="1400" b="1" dirty="0"/>
              <a:t>2.10 - </a:t>
            </a:r>
            <a:r>
              <a:rPr lang="en-GB" sz="1400" b="1" dirty="0" smtClean="0"/>
              <a:t>2.30</a:t>
            </a:r>
            <a:endParaRPr lang="en-GB" sz="1400" b="1" dirty="0"/>
          </a:p>
          <a:p>
            <a:r>
              <a:rPr lang="en-GB" sz="1400" b="1" dirty="0"/>
              <a:t>K. Brown &amp; R. </a:t>
            </a:r>
            <a:r>
              <a:rPr lang="en-GB" sz="1400" b="1" dirty="0" smtClean="0"/>
              <a:t>Stephens - ‘</a:t>
            </a:r>
            <a:r>
              <a:rPr lang="en-GB" sz="1400" b="1" dirty="0"/>
              <a:t>Ancient Human DNA - a question of interpretation</a:t>
            </a:r>
            <a:r>
              <a:rPr lang="en-GB" sz="1400" b="1" dirty="0" smtClean="0"/>
              <a:t>’</a:t>
            </a:r>
          </a:p>
          <a:p>
            <a:endParaRPr lang="en-GB" sz="1400" b="1" dirty="0"/>
          </a:p>
          <a:p>
            <a:r>
              <a:rPr lang="en-GB" sz="1400" b="1" dirty="0"/>
              <a:t>BREAK </a:t>
            </a:r>
            <a:r>
              <a:rPr lang="en-GB" sz="1400" b="1" dirty="0" smtClean="0"/>
              <a:t>2.30-3.00</a:t>
            </a:r>
          </a:p>
          <a:p>
            <a:endParaRPr lang="en-GB" sz="1400" b="1" dirty="0"/>
          </a:p>
          <a:p>
            <a:r>
              <a:rPr lang="en-GB" sz="1400" b="1" dirty="0"/>
              <a:t>3.00 - 3.20</a:t>
            </a:r>
          </a:p>
          <a:p>
            <a:r>
              <a:rPr lang="en-GB" sz="1400" b="1" dirty="0"/>
              <a:t>Diane Johnson &amp; Joyce </a:t>
            </a:r>
            <a:r>
              <a:rPr lang="en-GB" sz="1400" b="1" dirty="0" err="1" smtClean="0"/>
              <a:t>Tyldesly</a:t>
            </a:r>
            <a:r>
              <a:rPr lang="en-GB" sz="1400" b="1" dirty="0" smtClean="0"/>
              <a:t> - ‘</a:t>
            </a:r>
            <a:r>
              <a:rPr lang="en-GB" sz="1400" b="1" dirty="0"/>
              <a:t>Iron from the </a:t>
            </a:r>
            <a:r>
              <a:rPr lang="en-GB" sz="1400" b="1" dirty="0" smtClean="0"/>
              <a:t>sky - </a:t>
            </a:r>
            <a:r>
              <a:rPr lang="en-GB" sz="1400" b="1" dirty="0"/>
              <a:t>meteorites in ancient Egypt’ 3.20 - 3.40</a:t>
            </a:r>
          </a:p>
          <a:p>
            <a:r>
              <a:rPr lang="en-GB" sz="1400" b="1" dirty="0"/>
              <a:t>M. Giles, B. </a:t>
            </a:r>
            <a:r>
              <a:rPr lang="en-GB" sz="1400" b="1" dirty="0" err="1" smtClean="0"/>
              <a:t>Sitch</a:t>
            </a:r>
            <a:r>
              <a:rPr lang="en-GB" sz="1400" b="1" dirty="0" smtClean="0"/>
              <a:t> - ‘</a:t>
            </a:r>
            <a:r>
              <a:rPr lang="en-GB" sz="1400" b="1" dirty="0" err="1"/>
              <a:t>Worsley</a:t>
            </a:r>
            <a:r>
              <a:rPr lang="en-GB" sz="1400" b="1" dirty="0"/>
              <a:t> </a:t>
            </a:r>
            <a:r>
              <a:rPr lang="en-GB" sz="1400" b="1" dirty="0" smtClean="0"/>
              <a:t>Man’</a:t>
            </a:r>
          </a:p>
          <a:p>
            <a:r>
              <a:rPr lang="en-GB" sz="1400" b="1" dirty="0" smtClean="0"/>
              <a:t>3.40 </a:t>
            </a:r>
            <a:r>
              <a:rPr lang="en-GB" sz="1400" b="1" dirty="0"/>
              <a:t>- 4.00</a:t>
            </a:r>
          </a:p>
          <a:p>
            <a:r>
              <a:rPr lang="en-GB" sz="1400" b="1" dirty="0"/>
              <a:t>Ahmad </a:t>
            </a:r>
            <a:r>
              <a:rPr lang="en-GB" sz="1400" b="1" dirty="0" err="1" smtClean="0"/>
              <a:t>Alam</a:t>
            </a:r>
            <a:r>
              <a:rPr lang="en-GB" sz="1400" b="1" dirty="0" smtClean="0"/>
              <a:t> - ‘</a:t>
            </a:r>
            <a:r>
              <a:rPr lang="en-GB" sz="1400" b="1" dirty="0"/>
              <a:t>Attitudes to data sharing within the archaeological community: integrating and sharing archaeological data, understanding the community’s attitudes</a:t>
            </a:r>
            <a:r>
              <a:rPr lang="en-GB" sz="1400" b="1" dirty="0" smtClean="0"/>
              <a:t>’</a:t>
            </a:r>
          </a:p>
          <a:p>
            <a:endParaRPr lang="en-GB" sz="1400" b="1" dirty="0"/>
          </a:p>
          <a:p>
            <a:r>
              <a:rPr lang="en-GB" sz="1400" b="1" dirty="0" smtClean="0"/>
              <a:t>4.00 </a:t>
            </a:r>
            <a:r>
              <a:rPr lang="en-GB" sz="1400" b="1" dirty="0"/>
              <a:t>- 4.30</a:t>
            </a:r>
            <a:br>
              <a:rPr lang="en-GB" sz="1400" b="1" dirty="0"/>
            </a:br>
            <a:r>
              <a:rPr lang="en-GB" sz="1400" b="1" dirty="0"/>
              <a:t>Discussion</a:t>
            </a:r>
          </a:p>
        </p:txBody>
      </p:sp>
      <p:pic>
        <p:nvPicPr>
          <p:cNvPr id="5" name="Picture 2" descr="C:\Users\MS\Desktop\TUOM_BLK_cropped_300.tif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3222" y="-27384"/>
            <a:ext cx="2266950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-27384" y="8028384"/>
            <a:ext cx="6885384" cy="11521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/>
          </a:p>
        </p:txBody>
      </p:sp>
      <p:sp>
        <p:nvSpPr>
          <p:cNvPr id="9" name="TextBox 8"/>
          <p:cNvSpPr txBox="1"/>
          <p:nvPr/>
        </p:nvSpPr>
        <p:spPr>
          <a:xfrm>
            <a:off x="404664" y="8153236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For further information email </a:t>
            </a:r>
            <a:r>
              <a:rPr lang="en-GB" sz="1400" dirty="0" smtClean="0">
                <a:hlinkClick r:id="rId3"/>
              </a:rPr>
              <a:t>m.buckley@manchester.ac.uk</a:t>
            </a:r>
            <a:endParaRPr lang="en-GB" sz="1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04664" y="8513276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If you wish to be kept informed about archaeological science at the university, please email </a:t>
            </a:r>
            <a:r>
              <a:rPr lang="en-GB" sz="1400" dirty="0" smtClean="0">
                <a:hlinkClick r:id="rId4"/>
              </a:rPr>
              <a:t>stuart.campbell@man.ac.uk</a:t>
            </a:r>
            <a:r>
              <a:rPr lang="en-GB" sz="1400" dirty="0" smtClean="0"/>
              <a:t> to be added to the </a:t>
            </a:r>
            <a:r>
              <a:rPr lang="en-GB" sz="1400" dirty="0" err="1" smtClean="0"/>
              <a:t>ArchSci</a:t>
            </a:r>
            <a:r>
              <a:rPr lang="en-GB" sz="1400" dirty="0" smtClean="0"/>
              <a:t> mailing list.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80728" y="2640558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Thursday 7</a:t>
            </a:r>
            <a:r>
              <a:rPr lang="en-GB" baseline="30000" dirty="0" smtClean="0"/>
              <a:t>th</a:t>
            </a:r>
            <a:r>
              <a:rPr lang="en-GB" dirty="0" smtClean="0"/>
              <a:t> November 2013 1.30-4.30pm</a:t>
            </a:r>
          </a:p>
          <a:p>
            <a:pPr algn="ctr"/>
            <a:r>
              <a:rPr lang="en-GB" dirty="0" smtClean="0"/>
              <a:t>Manchester Institute of Biotechnology LG. 010</a:t>
            </a:r>
          </a:p>
          <a:p>
            <a:pPr algn="ctr"/>
            <a:r>
              <a:rPr lang="en-GB" dirty="0" smtClean="0"/>
              <a:t>All Welcome</a:t>
            </a:r>
          </a:p>
        </p:txBody>
      </p:sp>
    </p:spTree>
    <p:extLst>
      <p:ext uri="{BB962C8B-B14F-4D97-AF65-F5344CB8AC3E}">
        <p14:creationId xmlns:p14="http://schemas.microsoft.com/office/powerpoint/2010/main" val="264407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180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University of Manchester Archaeological Science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Manchester Archaeological Science</dc:title>
  <dc:creator>Mike</dc:creator>
  <cp:lastModifiedBy>Ahmad Alam</cp:lastModifiedBy>
  <cp:revision>5</cp:revision>
  <dcterms:created xsi:type="dcterms:W3CDTF">2013-11-05T10:30:08Z</dcterms:created>
  <dcterms:modified xsi:type="dcterms:W3CDTF">2014-03-24T03:28:43Z</dcterms:modified>
</cp:coreProperties>
</file>